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9"/>
  </p:notesMasterIdLst>
  <p:sldIdLst>
    <p:sldId id="503" r:id="rId2"/>
    <p:sldId id="582" r:id="rId3"/>
    <p:sldId id="596" r:id="rId4"/>
    <p:sldId id="602" r:id="rId5"/>
    <p:sldId id="599" r:id="rId6"/>
    <p:sldId id="601" r:id="rId7"/>
    <p:sldId id="496" r:id="rId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521415D9-36F7-43E2-AB2F-B90AF26B5E84}">
      <p14:sectionLst xmlns:p14="http://schemas.microsoft.com/office/powerpoint/2010/main">
        <p14:section name="Default Section" id="{3B91E83D-0711-476B-AEF0-2D3F821826F8}">
          <p14:sldIdLst>
            <p14:sldId id="503"/>
            <p14:sldId id="582"/>
            <p14:sldId id="596"/>
            <p14:sldId id="602"/>
            <p14:sldId id="599"/>
            <p14:sldId id="601"/>
            <p14:sldId id="496"/>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FF"/>
    <a:srgbClr val="F6CAD4"/>
    <a:srgbClr val="F9B9EB"/>
    <a:srgbClr val="F139E4"/>
    <a:srgbClr val="FFFF66"/>
    <a:srgbClr val="3A30FA"/>
    <a:srgbClr val="FF6600"/>
    <a:srgbClr val="B85250"/>
    <a:srgbClr val="FF3300"/>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332" autoAdjust="0"/>
  </p:normalViewPr>
  <p:slideViewPr>
    <p:cSldViewPr showGuides="1">
      <p:cViewPr varScale="1">
        <p:scale>
          <a:sx n="82" d="100"/>
          <a:sy n="82" d="100"/>
        </p:scale>
        <p:origin x="1474" y="62"/>
      </p:cViewPr>
      <p:guideLst>
        <p:guide orient="horz" pos="2160"/>
        <p:guide pos="2880"/>
      </p:guideLst>
    </p:cSldViewPr>
  </p:slideViewPr>
  <p:notesTextViewPr>
    <p:cViewPr>
      <p:scale>
        <a:sx n="300" d="100"/>
        <a:sy n="300" d="100"/>
      </p:scale>
      <p:origin x="0" y="0"/>
    </p:cViewPr>
  </p:notesTextViewPr>
  <p:sorterViewPr>
    <p:cViewPr>
      <p:scale>
        <a:sx n="100" d="100"/>
        <a:sy n="100" d="100"/>
      </p:scale>
      <p:origin x="0" y="1031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lstStyle>
            <a:lvl1pPr>
              <a:defRPr sz="1200">
                <a:latin typeface="Calibri" panose="020F0502020204030204" pitchFamily="34" charset="0"/>
                <a:ea typeface="MS PGothic" panose="020B0600070205080204" pitchFamily="34"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lstStyle>
            <a:lvl1pPr algn="r">
              <a:defRPr sz="1200">
                <a:latin typeface="Calibri" panose="020F0502020204030204" pitchFamily="34" charset="0"/>
              </a:defRPr>
            </a:lvl1pPr>
          </a:lstStyle>
          <a:p>
            <a:fld id="{88709C98-B80A-4F28-AF74-CF08CF81A715}" type="datetime1">
              <a:rPr lang="en-US"/>
              <a:pPr/>
              <a:t>5/20/2024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lstStyle>
            <a:lvl1pPr>
              <a:defRPr sz="1200">
                <a:latin typeface="Calibri" panose="020F0502020204030204" pitchFamily="34" charset="0"/>
                <a:ea typeface="MS PGothic" panose="020B0600070205080204" pitchFamily="34"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atin typeface="Calibri" panose="020F0502020204030204" pitchFamily="34" charset="0"/>
              </a:defRPr>
            </a:lvl1pPr>
          </a:lstStyle>
          <a:p>
            <a:fld id="{4D112868-65FD-4572-A383-97DC0EC9B913}" type="slidenum">
              <a:rPr lang="en-US"/>
              <a:pPr/>
              <a:t>‹#›</a:t>
            </a:fld>
            <a:endParaRPr 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panose="020B0600070205080204" pitchFamily="34" charset="-128"/>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panose="020B0600070205080204" pitchFamily="34" charset="-128"/>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panose="020B0600070205080204" pitchFamily="34" charset="-128"/>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panose="020B0600070205080204" pitchFamily="34" charset="-128"/>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panose="020B0600070205080204" pitchFamily="34" charset="-128"/>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5486400" cy="914400"/>
          </a:xfrm>
        </p:spPr>
        <p:txBody>
          <a:bodyPr/>
          <a:lstStyle>
            <a:lvl1pPr>
              <a:defRPr sz="3200" b="1">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Subtitle 2"/>
          <p:cNvSpPr>
            <a:spLocks noGrp="1"/>
          </p:cNvSpPr>
          <p:nvPr>
            <p:ph type="subTitle" idx="1"/>
          </p:nvPr>
        </p:nvSpPr>
        <p:spPr>
          <a:xfrm>
            <a:off x="533400" y="1371600"/>
            <a:ext cx="8153400" cy="47244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vl1pPr>
          </a:lstStyle>
          <a:p>
            <a:r>
              <a:rPr lang="en-US"/>
              <a:t>OOP Using JAVA</a:t>
            </a:r>
          </a:p>
        </p:txBody>
      </p:sp>
      <p:sp>
        <p:nvSpPr>
          <p:cNvPr id="5" name="Footer Placeholder 4"/>
          <p:cNvSpPr>
            <a:spLocks noGrp="1"/>
          </p:cNvSpPr>
          <p:nvPr>
            <p:ph type="ftr" sz="quarter" idx="11"/>
          </p:nvPr>
        </p:nvSpPr>
        <p:spPr/>
        <p:txBody>
          <a:bodyPr/>
          <a:lstStyle>
            <a:lvl1pPr>
              <a:defRPr/>
            </a:lvl1pPr>
          </a:lstStyle>
          <a:p>
            <a:pPr>
              <a:defRPr/>
            </a:pPr>
            <a:r>
              <a:rPr lang="en-US"/>
              <a:t>Faculty Name - GroupNo</a:t>
            </a:r>
          </a:p>
        </p:txBody>
      </p:sp>
      <p:sp>
        <p:nvSpPr>
          <p:cNvPr id="6" name="Slide Number Placeholder 5"/>
          <p:cNvSpPr>
            <a:spLocks noGrp="1"/>
          </p:cNvSpPr>
          <p:nvPr>
            <p:ph type="sldNum" sz="quarter" idx="12"/>
          </p:nvPr>
        </p:nvSpPr>
        <p:spPr/>
        <p:txBody>
          <a:bodyPr/>
          <a:lstStyle>
            <a:lvl1pPr>
              <a:defRPr/>
            </a:lvl1pPr>
          </a:lstStyle>
          <a:p>
            <a:fld id="{FFC4ABB8-5B0F-4AA4-B6A6-7C7E2BD089D3}"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0" descr="LOGO.gif"/>
          <p:cNvPicPr>
            <a:picLocks noChangeAspect="1"/>
          </p:cNvPicPr>
          <p:nvPr userDrawn="1"/>
        </p:nvPicPr>
        <p:blipFill>
          <a:blip r:embed="rId2"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5" name="Group 7"/>
          <p:cNvGrpSpPr/>
          <p:nvPr userDrawn="1"/>
        </p:nvGrpSpPr>
        <p:grpSpPr bwMode="auto">
          <a:xfrm>
            <a:off x="6146800" y="0"/>
            <a:ext cx="2997200" cy="876300"/>
            <a:chOff x="6096000" y="3924300"/>
            <a:chExt cx="2997200" cy="876300"/>
          </a:xfrm>
        </p:grpSpPr>
        <p:sp>
          <p:nvSpPr>
            <p:cNvPr id="6" name="Rectangle 11"/>
            <p:cNvSpPr>
              <a:spLocks noChangeArrowheads="1"/>
            </p:cNvSpPr>
            <p:nvPr/>
          </p:nvSpPr>
          <p:spPr bwMode="auto">
            <a:xfrm>
              <a:off x="6096000" y="3924300"/>
              <a:ext cx="2997200" cy="838200"/>
            </a:xfrm>
            <a:prstGeom prst="rect">
              <a:avLst/>
            </a:prstGeom>
            <a:solidFill>
              <a:srgbClr val="FF3300"/>
            </a:solidFill>
            <a:ln w="9525">
              <a:noFill/>
              <a:miter lim="800000"/>
            </a:ln>
          </p:spPr>
          <p:txBody>
            <a:bodyPr wrap="none" anchor="ctr"/>
            <a:lstStyle/>
            <a:p>
              <a:endParaRPr lang="en-US">
                <a:latin typeface="Calibri" panose="020F0502020204030204" pitchFamily="34" charset="0"/>
              </a:endParaRPr>
            </a:p>
          </p:txBody>
        </p:sp>
        <p:pic>
          <p:nvPicPr>
            <p:cNvPr id="7" name="Picture 9" descr="LOGO.gif"/>
            <p:cNvPicPr>
              <a:picLocks noChangeAspect="1"/>
            </p:cNvPicPr>
            <p:nvPr/>
          </p:nvPicPr>
          <p:blipFill>
            <a:blip r:embed="rId2" cstate="print"/>
            <a:srcRect b="10713"/>
            <a:stretch>
              <a:fillRect/>
            </a:stretch>
          </p:blipFill>
          <p:spPr bwMode="auto">
            <a:xfrm>
              <a:off x="6502400" y="4152900"/>
              <a:ext cx="2057400" cy="635000"/>
            </a:xfrm>
            <a:prstGeom prst="rect">
              <a:avLst/>
            </a:prstGeom>
            <a:noFill/>
            <a:ln w="9525">
              <a:noFill/>
              <a:miter lim="800000"/>
              <a:headEnd/>
              <a:tailEnd/>
            </a:ln>
          </p:spPr>
        </p:pic>
        <p:sp>
          <p:nvSpPr>
            <p:cNvPr id="8" name="Rectangle 7"/>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9" name="Picture 15" descr="logo.jpg"/>
          <p:cNvPicPr>
            <a:picLocks noChangeAspect="1"/>
          </p:cNvPicPr>
          <p:nvPr userDrawn="1"/>
        </p:nvPicPr>
        <p:blipFill>
          <a:blip r:embed="rId3" cstate="print"/>
          <a:srcRect/>
          <a:stretch>
            <a:fillRect/>
          </a:stretch>
        </p:blipFill>
        <p:spPr bwMode="auto">
          <a:xfrm>
            <a:off x="6553200" y="228600"/>
            <a:ext cx="1920875" cy="609600"/>
          </a:xfrm>
          <a:prstGeom prst="rect">
            <a:avLst/>
          </a:prstGeom>
          <a:noFill/>
          <a:ln w="9525">
            <a:noFill/>
            <a:miter lim="800000"/>
            <a:headEnd/>
            <a:tailEnd/>
          </a:ln>
        </p:spPr>
      </p:pic>
      <p:sp>
        <p:nvSpPr>
          <p:cNvPr id="2" name="Title 1"/>
          <p:cNvSpPr>
            <a:spLocks noGrp="1"/>
          </p:cNvSpPr>
          <p:nvPr>
            <p:ph type="title"/>
          </p:nvPr>
        </p:nvSpPr>
        <p:spPr/>
        <p:txBody>
          <a:bodyPr/>
          <a:lstStyle>
            <a:lvl1pPr>
              <a:defRPr sz="32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2200">
                <a:latin typeface="Times New Roman" panose="02020603050405020304" pitchFamily="18" charset="0"/>
                <a:cs typeface="Times New Roman" panose="02020603050405020304" pitchFamily="18" charset="0"/>
              </a:defRPr>
            </a:lvl1pPr>
            <a:lvl2pPr>
              <a:defRPr sz="2200">
                <a:latin typeface="Times New Roman" panose="02020603050405020304" pitchFamily="18" charset="0"/>
                <a:cs typeface="Times New Roman" panose="02020603050405020304" pitchFamily="18" charset="0"/>
              </a:defRPr>
            </a:lvl2pPr>
            <a:lvl3pPr>
              <a:defRPr sz="2200">
                <a:latin typeface="Times New Roman" panose="02020603050405020304" pitchFamily="18" charset="0"/>
                <a:cs typeface="Times New Roman" panose="02020603050405020304" pitchFamily="18" charset="0"/>
              </a:defRPr>
            </a:lvl3pPr>
            <a:lvl4pPr>
              <a:defRPr sz="2200">
                <a:latin typeface="Times New Roman" panose="02020603050405020304" pitchFamily="18" charset="0"/>
                <a:cs typeface="Times New Roman" panose="02020603050405020304" pitchFamily="18" charset="0"/>
              </a:defRPr>
            </a:lvl4pPr>
            <a:lvl5pPr>
              <a:defRPr sz="22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p:cNvSpPr>
            <a:spLocks noGrp="1"/>
          </p:cNvSpPr>
          <p:nvPr>
            <p:ph type="dt" sz="half" idx="10"/>
          </p:nvPr>
        </p:nvSpPr>
        <p:spPr/>
        <p:txBody>
          <a:bodyPr/>
          <a:lstStyle>
            <a:lvl1pPr>
              <a:defRPr/>
            </a:lvl1pPr>
          </a:lstStyle>
          <a:p>
            <a:r>
              <a:rPr lang="en-US"/>
              <a:t>OOP Using JAVA</a:t>
            </a:r>
          </a:p>
        </p:txBody>
      </p:sp>
      <p:sp>
        <p:nvSpPr>
          <p:cNvPr id="11" name="Footer Placeholder 4"/>
          <p:cNvSpPr>
            <a:spLocks noGrp="1"/>
          </p:cNvSpPr>
          <p:nvPr>
            <p:ph type="ftr" sz="quarter" idx="11"/>
          </p:nvPr>
        </p:nvSpPr>
        <p:spPr/>
        <p:txBody>
          <a:bodyPr/>
          <a:lstStyle>
            <a:lvl1pPr>
              <a:defRPr/>
            </a:lvl1pPr>
          </a:lstStyle>
          <a:p>
            <a:pPr>
              <a:defRPr/>
            </a:pPr>
            <a:r>
              <a:rPr lang="en-US"/>
              <a:t>Faculty Name - GroupNo</a:t>
            </a:r>
          </a:p>
        </p:txBody>
      </p:sp>
      <p:sp>
        <p:nvSpPr>
          <p:cNvPr id="12" name="Slide Number Placeholder 5"/>
          <p:cNvSpPr>
            <a:spLocks noGrp="1"/>
          </p:cNvSpPr>
          <p:nvPr>
            <p:ph type="sldNum" sz="quarter" idx="12"/>
          </p:nvPr>
        </p:nvSpPr>
        <p:spPr/>
        <p:txBody>
          <a:bodyPr/>
          <a:lstStyle>
            <a:lvl1pPr>
              <a:defRPr/>
            </a:lvl1pPr>
          </a:lstStyle>
          <a:p>
            <a:fld id="{8BD8F058-9003-4658-AA47-7D4800AF7EA2}"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6477000" cy="838200"/>
          </a:xfrm>
          <a:prstGeom prst="rect">
            <a:avLst/>
          </a:prstGeom>
          <a:noFill/>
          <a:ln w="9525">
            <a:noFill/>
            <a:miter lim="800000"/>
          </a:ln>
        </p:spPr>
        <p:txBody>
          <a:bodyPr vert="horz" wrap="square" lIns="91440" tIns="45720" rIns="91440" bIns="45720" numCol="1" anchor="ctr" anchorCtr="0" compatLnSpc="1"/>
          <a:lstStyle/>
          <a:p>
            <a:pPr lvl="0"/>
            <a:r>
              <a:rPr lang="en-US"/>
              <a:t>Click to edit Master title style</a:t>
            </a:r>
          </a:p>
        </p:txBody>
      </p:sp>
      <p:sp>
        <p:nvSpPr>
          <p:cNvPr id="1027" name="Text Placeholder 2"/>
          <p:cNvSpPr>
            <a:spLocks noGrp="1"/>
          </p:cNvSpPr>
          <p:nvPr>
            <p:ph type="body" idx="1"/>
          </p:nvPr>
        </p:nvSpPr>
        <p:spPr bwMode="auto">
          <a:xfrm>
            <a:off x="457200" y="1371600"/>
            <a:ext cx="8229600" cy="4525963"/>
          </a:xfrm>
          <a:prstGeom prst="rect">
            <a:avLst/>
          </a:prstGeom>
          <a:noFill/>
          <a:ln w="9525">
            <a:noFill/>
            <a:miter lim="800000"/>
          </a:ln>
        </p:spPr>
        <p:txBody>
          <a:bodyPr vert="horz" wrap="square" lIns="91440" tIns="45720" rIns="91440" bIns="45720" numCol="1" anchor="t" anchorCtr="0" compatLnSpc="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lstStyle>
            <a:lvl1pPr>
              <a:defRPr sz="1200" b="1">
                <a:solidFill>
                  <a:srgbClr val="0070C0"/>
                </a:solidFill>
                <a:latin typeface="Times New Roman" panose="02020603050405020304" pitchFamily="18" charset="0"/>
                <a:cs typeface="Times New Roman" panose="02020603050405020304" pitchFamily="18" charset="0"/>
              </a:defRPr>
            </a:lvl1pPr>
          </a:lstStyle>
          <a:p>
            <a:r>
              <a:rPr lang="en-US"/>
              <a:t>OOP Using JAVA</a:t>
            </a:r>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lstStyle>
            <a:lvl1pPr algn="ctr">
              <a:defRPr sz="1200" b="1">
                <a:solidFill>
                  <a:srgbClr val="0070C0"/>
                </a:solidFill>
                <a:latin typeface="Times New Roman" panose="02020603050405020304" pitchFamily="18" charset="0"/>
                <a:ea typeface="MS PGothic" panose="020B0600070205080204" pitchFamily="34" charset="-128"/>
                <a:cs typeface="Times New Roman" panose="02020603050405020304" pitchFamily="18" charset="0"/>
              </a:defRPr>
            </a:lvl1pPr>
          </a:lstStyle>
          <a:p>
            <a:pPr>
              <a:defRPr/>
            </a:pPr>
            <a:r>
              <a:rPr lang="en-US"/>
              <a:t>Faculty Name - GroupNo</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b="1">
                <a:solidFill>
                  <a:srgbClr val="0070C0"/>
                </a:solidFill>
                <a:latin typeface="Times New Roman" panose="02020603050405020304" pitchFamily="18" charset="0"/>
                <a:cs typeface="Times New Roman" panose="02020603050405020304" pitchFamily="18" charset="0"/>
              </a:defRPr>
            </a:lvl1pPr>
          </a:lstStyle>
          <a:p>
            <a:fld id="{775DC763-8AAC-4A07-A453-38B55A3783BD}" type="slidenum">
              <a:rPr lang="en-US" smtClean="0"/>
              <a:pPr/>
              <a:t>‹#›</a:t>
            </a:fld>
            <a:endParaRPr lang="en-US"/>
          </a:p>
        </p:txBody>
      </p:sp>
      <p:sp>
        <p:nvSpPr>
          <p:cNvPr id="1031" name="Rectangle 11"/>
          <p:cNvSpPr>
            <a:spLocks noChangeArrowheads="1"/>
          </p:cNvSpPr>
          <p:nvPr/>
        </p:nvSpPr>
        <p:spPr bwMode="auto">
          <a:xfrm>
            <a:off x="0" y="0"/>
            <a:ext cx="9144000" cy="838200"/>
          </a:xfrm>
          <a:prstGeom prst="rect">
            <a:avLst/>
          </a:prstGeom>
          <a:solidFill>
            <a:srgbClr val="FF3300"/>
          </a:solidFill>
          <a:ln w="9525">
            <a:noFill/>
            <a:miter lim="800000"/>
          </a:ln>
        </p:spPr>
        <p:txBody>
          <a:bodyPr wrap="none" anchor="ctr"/>
          <a:lstStyle/>
          <a:p>
            <a:endParaRPr lang="en-US">
              <a:latin typeface="Calibri" panose="020F0502020204030204" pitchFamily="34" charset="0"/>
            </a:endParaRPr>
          </a:p>
        </p:txBody>
      </p:sp>
      <p:sp>
        <p:nvSpPr>
          <p:cNvPr id="8" name="Rectangle 11"/>
          <p:cNvSpPr>
            <a:spLocks noChangeArrowheads="1"/>
          </p:cNvSpPr>
          <p:nvPr/>
        </p:nvSpPr>
        <p:spPr bwMode="auto">
          <a:xfrm flipV="1">
            <a:off x="0" y="6705600"/>
            <a:ext cx="9144000" cy="198116"/>
          </a:xfrm>
          <a:prstGeom prst="rect">
            <a:avLst/>
          </a:prstGeom>
          <a:solidFill>
            <a:srgbClr val="FF0000"/>
          </a:solidFill>
          <a:ln w="9525">
            <a:noFill/>
            <a:miter lim="800000"/>
          </a:ln>
          <a:effectLst/>
          <a:scene3d>
            <a:camera prst="orthographicFront"/>
            <a:lightRig rig="threePt" dir="t"/>
          </a:scene3d>
          <a:sp3d>
            <a:bevelB/>
          </a:sp3d>
        </p:spPr>
        <p:txBody>
          <a:bodyPr wrap="none" anchor="ctr"/>
          <a:lstStyle/>
          <a:p>
            <a:pPr>
              <a:defRPr/>
            </a:pPr>
            <a:endParaRPr lang="en-US">
              <a:latin typeface="Calibri" panose="020F0502020204030204" pitchFamily="34" charset="0"/>
              <a:ea typeface="MS PGothic" panose="020B0600070205080204" pitchFamily="34" charset="-128"/>
            </a:endParaRPr>
          </a:p>
        </p:txBody>
      </p:sp>
      <p:pic>
        <p:nvPicPr>
          <p:cNvPr id="1035" name="Picture 10" descr="LOGO.gif"/>
          <p:cNvPicPr>
            <a:picLocks noChangeAspect="1"/>
          </p:cNvPicPr>
          <p:nvPr/>
        </p:nvPicPr>
        <p:blipFill>
          <a:blip r:embed="rId4" cstate="print"/>
          <a:srcRect b="10713"/>
          <a:stretch>
            <a:fillRect/>
          </a:stretch>
        </p:blipFill>
        <p:spPr bwMode="auto">
          <a:xfrm>
            <a:off x="6553200" y="228600"/>
            <a:ext cx="2057400" cy="635000"/>
          </a:xfrm>
          <a:prstGeom prst="rect">
            <a:avLst/>
          </a:prstGeom>
          <a:noFill/>
          <a:ln w="9525">
            <a:noFill/>
            <a:miter lim="800000"/>
            <a:headEnd/>
            <a:tailEnd/>
          </a:ln>
        </p:spPr>
      </p:pic>
      <p:pic>
        <p:nvPicPr>
          <p:cNvPr id="1036" name="Picture 10" descr="LOGO.gif"/>
          <p:cNvPicPr>
            <a:picLocks noChangeAspect="1"/>
          </p:cNvPicPr>
          <p:nvPr/>
        </p:nvPicPr>
        <p:blipFill>
          <a:blip r:embed="rId4"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1037" name="Group 7"/>
          <p:cNvGrpSpPr/>
          <p:nvPr/>
        </p:nvGrpSpPr>
        <p:grpSpPr bwMode="auto">
          <a:xfrm>
            <a:off x="6146800" y="0"/>
            <a:ext cx="2997200" cy="876300"/>
            <a:chOff x="6096000" y="3924300"/>
            <a:chExt cx="2997200" cy="876300"/>
          </a:xfrm>
        </p:grpSpPr>
        <p:sp>
          <p:nvSpPr>
            <p:cNvPr id="1039" name="Rectangle 11"/>
            <p:cNvSpPr>
              <a:spLocks noChangeArrowheads="1"/>
            </p:cNvSpPr>
            <p:nvPr/>
          </p:nvSpPr>
          <p:spPr bwMode="auto">
            <a:xfrm>
              <a:off x="6096000" y="3924300"/>
              <a:ext cx="2997200" cy="838200"/>
            </a:xfrm>
            <a:prstGeom prst="rect">
              <a:avLst/>
            </a:prstGeom>
            <a:solidFill>
              <a:srgbClr val="FF3300"/>
            </a:solidFill>
            <a:ln w="9525">
              <a:noFill/>
              <a:miter lim="800000"/>
            </a:ln>
          </p:spPr>
          <p:txBody>
            <a:bodyPr wrap="none" anchor="ctr"/>
            <a:lstStyle/>
            <a:p>
              <a:endParaRPr lang="en-US">
                <a:latin typeface="Calibri" panose="020F0502020204030204" pitchFamily="34" charset="0"/>
              </a:endParaRPr>
            </a:p>
          </p:txBody>
        </p:sp>
        <p:pic>
          <p:nvPicPr>
            <p:cNvPr id="1040" name="Picture 9" descr="LOGO.gif"/>
            <p:cNvPicPr>
              <a:picLocks noChangeAspect="1"/>
            </p:cNvPicPr>
            <p:nvPr/>
          </p:nvPicPr>
          <p:blipFill>
            <a:blip r:embed="rId4" cstate="print"/>
            <a:srcRect b="10713"/>
            <a:stretch>
              <a:fillRect/>
            </a:stretch>
          </p:blipFill>
          <p:spPr bwMode="auto">
            <a:xfrm>
              <a:off x="6502400" y="4152900"/>
              <a:ext cx="2057400" cy="635000"/>
            </a:xfrm>
            <a:prstGeom prst="rect">
              <a:avLst/>
            </a:prstGeom>
            <a:noFill/>
            <a:ln w="9525">
              <a:noFill/>
              <a:miter lim="800000"/>
              <a:headEnd/>
              <a:tailEnd/>
            </a:ln>
          </p:spPr>
        </p:pic>
        <p:sp>
          <p:nvSpPr>
            <p:cNvPr id="19" name="Rectangle 18"/>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38" name="Picture 15" descr="logo.jpg"/>
          <p:cNvPicPr>
            <a:picLocks noChangeAspect="1"/>
          </p:cNvPicPr>
          <p:nvPr/>
        </p:nvPicPr>
        <p:blipFill>
          <a:blip r:embed="rId5" cstate="print"/>
          <a:srcRect/>
          <a:stretch>
            <a:fillRect/>
          </a:stretch>
        </p:blipFill>
        <p:spPr bwMode="auto">
          <a:xfrm>
            <a:off x="6553200" y="228600"/>
            <a:ext cx="1920875" cy="6096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Lst>
  <p:hf hdr="0" dt="0"/>
  <p:txStyles>
    <p:titleStyle>
      <a:lvl1pPr algn="ctr" rtl="0" eaLnBrk="0" fontAlgn="base" hangingPunct="0">
        <a:spcBef>
          <a:spcPct val="0"/>
        </a:spcBef>
        <a:spcAft>
          <a:spcPct val="0"/>
        </a:spcAft>
        <a:defRPr sz="3000" kern="1200">
          <a:solidFill>
            <a:schemeClr val="tx1"/>
          </a:solidFill>
          <a:latin typeface="+mj-lt"/>
          <a:ea typeface="MS PGothic" panose="020B0600070205080204" pitchFamily="34" charset="-128"/>
          <a:cs typeface="MS PGothic" panose="020B0600070205080204" pitchFamily="34" charset="-128"/>
        </a:defRPr>
      </a:lvl1pPr>
      <a:lvl2pPr algn="ctr" rtl="0" eaLnBrk="0" fontAlgn="base" hangingPunct="0">
        <a:spcBef>
          <a:spcPct val="0"/>
        </a:spcBef>
        <a:spcAft>
          <a:spcPct val="0"/>
        </a:spcAft>
        <a:defRPr sz="3000">
          <a:solidFill>
            <a:schemeClr val="tx1"/>
          </a:solidFill>
          <a:latin typeface="Calibri" panose="020F0502020204030204" pitchFamily="34" charset="0"/>
          <a:ea typeface="MS PGothic" panose="020B0600070205080204" pitchFamily="34" charset="-128"/>
          <a:cs typeface="MS PGothic" panose="020B0600070205080204" pitchFamily="34" charset="-128"/>
        </a:defRPr>
      </a:lvl2pPr>
      <a:lvl3pPr algn="ctr" rtl="0" eaLnBrk="0" fontAlgn="base" hangingPunct="0">
        <a:spcBef>
          <a:spcPct val="0"/>
        </a:spcBef>
        <a:spcAft>
          <a:spcPct val="0"/>
        </a:spcAft>
        <a:defRPr sz="3000">
          <a:solidFill>
            <a:schemeClr val="tx1"/>
          </a:solidFill>
          <a:latin typeface="Calibri" panose="020F0502020204030204" pitchFamily="34" charset="0"/>
          <a:ea typeface="MS PGothic" panose="020B0600070205080204" pitchFamily="34" charset="-128"/>
          <a:cs typeface="MS PGothic" panose="020B0600070205080204" pitchFamily="34" charset="-128"/>
        </a:defRPr>
      </a:lvl3pPr>
      <a:lvl4pPr algn="ctr" rtl="0" eaLnBrk="0" fontAlgn="base" hangingPunct="0">
        <a:spcBef>
          <a:spcPct val="0"/>
        </a:spcBef>
        <a:spcAft>
          <a:spcPct val="0"/>
        </a:spcAft>
        <a:defRPr sz="3000">
          <a:solidFill>
            <a:schemeClr val="tx1"/>
          </a:solidFill>
          <a:latin typeface="Calibri" panose="020F0502020204030204" pitchFamily="34" charset="0"/>
          <a:ea typeface="MS PGothic" panose="020B0600070205080204" pitchFamily="34" charset="-128"/>
          <a:cs typeface="MS PGothic" panose="020B0600070205080204" pitchFamily="34" charset="-128"/>
        </a:defRPr>
      </a:lvl4pPr>
      <a:lvl5pPr algn="ctr" rtl="0" eaLnBrk="0" fontAlgn="base" hangingPunct="0">
        <a:spcBef>
          <a:spcPct val="0"/>
        </a:spcBef>
        <a:spcAft>
          <a:spcPct val="0"/>
        </a:spcAft>
        <a:defRPr sz="3000">
          <a:solidFill>
            <a:schemeClr val="tx1"/>
          </a:solidFill>
          <a:latin typeface="Calibri" panose="020F0502020204030204" pitchFamily="34" charset="0"/>
          <a:ea typeface="MS PGothic" panose="020B0600070205080204" pitchFamily="34" charset="-128"/>
          <a:cs typeface="MS PGothic" panose="020B0600070205080204" pitchFamily="34" charset="-128"/>
        </a:defRPr>
      </a:lvl5pPr>
      <a:lvl6pPr marL="457200" algn="ctr" rtl="0" fontAlgn="base">
        <a:spcBef>
          <a:spcPct val="0"/>
        </a:spcBef>
        <a:spcAft>
          <a:spcPct val="0"/>
        </a:spcAft>
        <a:defRPr sz="3000">
          <a:solidFill>
            <a:schemeClr val="tx1"/>
          </a:solidFill>
          <a:latin typeface="Calibri" panose="020F0502020204030204" pitchFamily="34" charset="0"/>
          <a:ea typeface="MS PGothic" panose="020B0600070205080204" pitchFamily="34" charset="-128"/>
        </a:defRPr>
      </a:lvl6pPr>
      <a:lvl7pPr marL="914400" algn="ctr" rtl="0" fontAlgn="base">
        <a:spcBef>
          <a:spcPct val="0"/>
        </a:spcBef>
        <a:spcAft>
          <a:spcPct val="0"/>
        </a:spcAft>
        <a:defRPr sz="3000">
          <a:solidFill>
            <a:schemeClr val="tx1"/>
          </a:solidFill>
          <a:latin typeface="Calibri" panose="020F0502020204030204" pitchFamily="34" charset="0"/>
          <a:ea typeface="MS PGothic" panose="020B0600070205080204" pitchFamily="34" charset="-128"/>
        </a:defRPr>
      </a:lvl7pPr>
      <a:lvl8pPr marL="1371600" algn="ctr" rtl="0" fontAlgn="base">
        <a:spcBef>
          <a:spcPct val="0"/>
        </a:spcBef>
        <a:spcAft>
          <a:spcPct val="0"/>
        </a:spcAft>
        <a:defRPr sz="3000">
          <a:solidFill>
            <a:schemeClr val="tx1"/>
          </a:solidFill>
          <a:latin typeface="Calibri" panose="020F0502020204030204" pitchFamily="34" charset="0"/>
          <a:ea typeface="MS PGothic" panose="020B0600070205080204" pitchFamily="34" charset="-128"/>
        </a:defRPr>
      </a:lvl8pPr>
      <a:lvl9pPr marL="1828800" algn="ctr" rtl="0" fontAlgn="base">
        <a:spcBef>
          <a:spcPct val="0"/>
        </a:spcBef>
        <a:spcAft>
          <a:spcPct val="0"/>
        </a:spcAft>
        <a:defRPr sz="3000">
          <a:solidFill>
            <a:schemeClr val="tx1"/>
          </a:solidFill>
          <a:latin typeface="Calibri" panose="020F0502020204030204" pitchFamily="34" charset="0"/>
          <a:ea typeface="MS PGothic" panose="020B0600070205080204" pitchFamily="34" charset="-128"/>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MS PGothic" panose="020B0600070205080204" pitchFamily="34" charset="-128"/>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S PGothic" panose="020B0600070205080204" pitchFamily="34" charset="-128"/>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S PGothic" panose="020B0600070205080204" pitchFamily="34" charset="-128"/>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S PGothic" panose="020B0600070205080204" pitchFamily="34" charset="-128"/>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S PGothic" panose="020B0600070205080204" pitchFamily="34" charset="-128"/>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67544" y="908720"/>
            <a:ext cx="8153400" cy="5256584"/>
          </a:xfrm>
        </p:spPr>
        <p:txBody>
          <a:bodyPr/>
          <a:lstStyle/>
          <a:p>
            <a:r>
              <a:rPr lang="en-US" b="1" dirty="0">
                <a:solidFill>
                  <a:schemeClr val="tx1"/>
                </a:solidFill>
              </a:rPr>
              <a:t>22CS014</a:t>
            </a:r>
          </a:p>
          <a:p>
            <a:r>
              <a:rPr lang="en-US" b="1" dirty="0">
                <a:solidFill>
                  <a:schemeClr val="tx1"/>
                </a:solidFill>
                <a:latin typeface="Times New Roman" panose="02020603050405020304" pitchFamily="18" charset="0"/>
                <a:cs typeface="Times New Roman" panose="02020603050405020304" pitchFamily="18" charset="0"/>
              </a:rPr>
              <a:t>Front</a:t>
            </a:r>
            <a:r>
              <a:rPr lang="en-US" b="1" dirty="0">
                <a:solidFill>
                  <a:schemeClr val="tx1"/>
                </a:solidFill>
              </a:rPr>
              <a:t> </a:t>
            </a:r>
            <a:r>
              <a:rPr lang="en-US" b="1" dirty="0">
                <a:solidFill>
                  <a:schemeClr val="tx1"/>
                </a:solidFill>
                <a:latin typeface="Times New Roman" panose="02020603050405020304" pitchFamily="18" charset="0"/>
                <a:cs typeface="Times New Roman" panose="02020603050405020304" pitchFamily="18" charset="0"/>
              </a:rPr>
              <a:t>End Engineering-II</a:t>
            </a:r>
          </a:p>
          <a:p>
            <a:r>
              <a:rPr lang="en-IN" b="1" dirty="0">
                <a:solidFill>
                  <a:schemeClr val="tx1"/>
                </a:solidFill>
                <a:latin typeface="Times New Roman" panose="02020603050405020304" pitchFamily="18" charset="0"/>
                <a:cs typeface="Times New Roman" panose="02020603050405020304" pitchFamily="18" charset="0"/>
              </a:rPr>
              <a:t>Project Name: WELLSTAY</a:t>
            </a:r>
            <a:endParaRPr lang="en-US" b="1" dirty="0">
              <a:solidFill>
                <a:schemeClr val="tx1"/>
              </a:solidFill>
              <a:latin typeface="Times New Roman" panose="02020603050405020304" pitchFamily="18" charset="0"/>
              <a:cs typeface="Times New Roman" panose="02020603050405020304" pitchFamily="18" charset="0"/>
            </a:endParaRPr>
          </a:p>
          <a:p>
            <a:endParaRPr lang="en-US" sz="4800" b="1" dirty="0">
              <a:solidFill>
                <a:schemeClr val="tx1"/>
              </a:solidFill>
            </a:endParaRPr>
          </a:p>
          <a:p>
            <a:endParaRPr lang="en-US" sz="2800" b="1" dirty="0">
              <a:solidFill>
                <a:schemeClr val="tx1"/>
              </a:solidFill>
            </a:endParaRPr>
          </a:p>
          <a:p>
            <a:pPr>
              <a:spcBef>
                <a:spcPts val="0"/>
              </a:spcBef>
            </a:pPr>
            <a:endParaRPr lang="en-US" sz="2800" b="1" dirty="0">
              <a:solidFill>
                <a:schemeClr val="tx1"/>
              </a:solidFill>
            </a:endParaRPr>
          </a:p>
          <a:p>
            <a:pPr>
              <a:spcBef>
                <a:spcPts val="0"/>
              </a:spcBef>
            </a:pPr>
            <a:endParaRPr lang="en-US" sz="2800" b="1" dirty="0">
              <a:solidFill>
                <a:schemeClr val="tx1"/>
              </a:solidFill>
            </a:endParaRPr>
          </a:p>
        </p:txBody>
      </p:sp>
      <p:sp>
        <p:nvSpPr>
          <p:cNvPr id="4" name="TextBox 3"/>
          <p:cNvSpPr txBox="1"/>
          <p:nvPr/>
        </p:nvSpPr>
        <p:spPr>
          <a:xfrm>
            <a:off x="1691680" y="5755604"/>
            <a:ext cx="6172200" cy="646331"/>
          </a:xfrm>
          <a:prstGeom prst="rect">
            <a:avLst/>
          </a:prstGeom>
          <a:noFill/>
        </p:spPr>
        <p:txBody>
          <a:bodyPr wrap="square" rtlCol="0">
            <a:spAutoFit/>
          </a:bodyPr>
          <a:lstStyle/>
          <a:p>
            <a:pPr algn="ctr"/>
            <a:r>
              <a:rPr lang="en-US" dirty="0">
                <a:solidFill>
                  <a:srgbClr val="FF0000"/>
                </a:solidFill>
                <a:latin typeface="Times New Roman" panose="02020603050405020304" pitchFamily="18" charset="0"/>
                <a:cs typeface="Times New Roman" panose="02020603050405020304" pitchFamily="18" charset="0"/>
              </a:rPr>
              <a:t>Department of Computer Science and Engineering</a:t>
            </a:r>
          </a:p>
          <a:p>
            <a:pPr algn="ctr"/>
            <a:r>
              <a:rPr lang="en-US" dirty="0">
                <a:solidFill>
                  <a:srgbClr val="FF0000"/>
                </a:solidFill>
                <a:latin typeface="Times New Roman" panose="02020603050405020304" pitchFamily="18" charset="0"/>
                <a:cs typeface="Times New Roman" panose="02020603050405020304" pitchFamily="18" charset="0"/>
              </a:rPr>
              <a:t>Chitkara University, Punjab</a:t>
            </a:r>
          </a:p>
        </p:txBody>
      </p:sp>
      <p:sp>
        <p:nvSpPr>
          <p:cNvPr id="2" name="TextBox 1"/>
          <p:cNvSpPr txBox="1"/>
          <p:nvPr/>
        </p:nvSpPr>
        <p:spPr>
          <a:xfrm>
            <a:off x="523056" y="3212976"/>
            <a:ext cx="3656965" cy="2017583"/>
          </a:xfrm>
          <a:prstGeom prst="rect">
            <a:avLst/>
          </a:prstGeom>
          <a:noFill/>
        </p:spPr>
        <p:txBody>
          <a:bodyPr wrap="square" rtlCol="0">
            <a:noAutofit/>
          </a:bodyPr>
          <a:lstStyle/>
          <a:p>
            <a:r>
              <a:rPr lang="en-US" sz="2000" dirty="0">
                <a:latin typeface="Times New Roman" panose="02020603050405020304" pitchFamily="18" charset="0"/>
                <a:cs typeface="Times New Roman" panose="02020603050405020304" pitchFamily="18" charset="0"/>
              </a:rPr>
              <a:t>Submitted by:</a:t>
            </a:r>
          </a:p>
          <a:p>
            <a:endParaRPr lang="en-US" sz="2000" u="sng"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Devanshi Dadwal   2210990262</a:t>
            </a:r>
          </a:p>
          <a:p>
            <a:r>
              <a:rPr lang="en-IN" sz="2000" dirty="0">
                <a:latin typeface="Times New Roman" panose="02020603050405020304" pitchFamily="18" charset="0"/>
                <a:cs typeface="Times New Roman" panose="02020603050405020304" pitchFamily="18" charset="0"/>
              </a:rPr>
              <a:t>Dikshant Sohal       2210990283</a:t>
            </a:r>
          </a:p>
          <a:p>
            <a:r>
              <a:rPr lang="en-IN" sz="2000" dirty="0">
                <a:latin typeface="Times New Roman" panose="02020603050405020304" pitchFamily="18" charset="0"/>
                <a:cs typeface="Times New Roman" panose="02020603050405020304" pitchFamily="18" charset="0"/>
              </a:rPr>
              <a:t>Dipankar Sethi       2210990287</a:t>
            </a:r>
          </a:p>
          <a:p>
            <a:r>
              <a:rPr lang="en-IN" sz="2000" dirty="0">
                <a:latin typeface="Times New Roman" panose="02020603050405020304" pitchFamily="18" charset="0"/>
                <a:cs typeface="Times New Roman" panose="02020603050405020304" pitchFamily="18" charset="0"/>
              </a:rPr>
              <a:t>Diyanshi Gupta      2210990305</a:t>
            </a:r>
          </a:p>
        </p:txBody>
      </p:sp>
      <p:sp>
        <p:nvSpPr>
          <p:cNvPr id="5" name="TextBox 4"/>
          <p:cNvSpPr txBox="1"/>
          <p:nvPr/>
        </p:nvSpPr>
        <p:spPr>
          <a:xfrm>
            <a:off x="6444208" y="3212976"/>
            <a:ext cx="2376264" cy="1015663"/>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Submitted to:</a:t>
            </a:r>
          </a:p>
          <a:p>
            <a:endParaRPr lang="en-US" sz="2000" u="sng" dirty="0">
              <a:latin typeface="Times New Roman" panose="02020603050405020304" pitchFamily="18" charset="0"/>
              <a:cs typeface="Times New Roman" panose="02020603050405020304" pitchFamily="18" charset="0"/>
            </a:endParaRPr>
          </a:p>
          <a:p>
            <a:r>
              <a:rPr lang="en-IN" sz="2000" dirty="0" err="1">
                <a:latin typeface="Times New Roman" panose="02020603050405020304" pitchFamily="18" charset="0"/>
                <a:cs typeface="Times New Roman" panose="02020603050405020304" pitchFamily="18" charset="0"/>
              </a:rPr>
              <a:t>Shalini</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Kumari</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552" y="116632"/>
            <a:ext cx="3635896" cy="838200"/>
          </a:xfrm>
        </p:spPr>
        <p:txBody>
          <a:bodyPr/>
          <a:lstStyle/>
          <a:p>
            <a:r>
              <a:rPr lang="en-IN" altLang="en-US" dirty="0"/>
              <a:t>Introduction</a:t>
            </a:r>
          </a:p>
        </p:txBody>
      </p:sp>
      <p:sp>
        <p:nvSpPr>
          <p:cNvPr id="3" name="Content Placeholder 2"/>
          <p:cNvSpPr>
            <a:spLocks noGrp="1"/>
          </p:cNvSpPr>
          <p:nvPr>
            <p:ph idx="1"/>
          </p:nvPr>
        </p:nvSpPr>
        <p:spPr>
          <a:xfrm>
            <a:off x="454424" y="1124744"/>
            <a:ext cx="8229600" cy="4984750"/>
          </a:xfrm>
        </p:spPr>
        <p:txBody>
          <a:bodyPr/>
          <a:lstStyle/>
          <a:p>
            <a:pPr marL="0" indent="0">
              <a:buNone/>
            </a:pPr>
            <a:r>
              <a:rPr lang="en-US" sz="2000" dirty="0" err="1"/>
              <a:t>Wellstay</a:t>
            </a:r>
            <a:r>
              <a:rPr lang="en-US" sz="2000" dirty="0"/>
              <a:t> features a online  system in which guests and hosts can check the online housestays. It is operating an online marketplace for  homestays and experiences. Airbnb is an online marketplace that connects people who want to rent out their property with people who are looking for accommodations, typically for short stays. it is a unique business model, innovative use of technology.</a:t>
            </a:r>
          </a:p>
        </p:txBody>
      </p:sp>
      <p:sp>
        <p:nvSpPr>
          <p:cNvPr id="5" name="Slide Number Placeholder 4"/>
          <p:cNvSpPr>
            <a:spLocks noGrp="1"/>
          </p:cNvSpPr>
          <p:nvPr>
            <p:ph type="sldNum" sz="quarter" idx="12"/>
          </p:nvPr>
        </p:nvSpPr>
        <p:spPr/>
        <p:txBody>
          <a:bodyPr/>
          <a:lstStyle/>
          <a:p>
            <a:fld id="{8BD8F058-9003-4658-AA47-7D4800AF7EA2}" type="slidenum">
              <a:rPr lang="en-US" smtClean="0"/>
              <a:pPr/>
              <a:t>2</a:t>
            </a:fld>
            <a:endParaRPr lang="en-US"/>
          </a:p>
        </p:txBody>
      </p:sp>
      <p:pic>
        <p:nvPicPr>
          <p:cNvPr id="6" name="Picture 5">
            <a:extLst>
              <a:ext uri="{FF2B5EF4-FFF2-40B4-BE49-F238E27FC236}">
                <a16:creationId xmlns:a16="http://schemas.microsoft.com/office/drawing/2014/main" id="{09D4F5B3-C44F-C8E6-BC6C-777928E5C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52" y="3287390"/>
            <a:ext cx="3312368" cy="282210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8BD8F058-9003-4658-AA47-7D4800AF7EA2}" type="slidenum">
              <a:rPr lang="en-US"/>
              <a:pPr/>
              <a:t>3</a:t>
            </a:fld>
            <a:endParaRPr lang="en-US"/>
          </a:p>
        </p:txBody>
      </p:sp>
      <p:sp>
        <p:nvSpPr>
          <p:cNvPr id="10" name="Rectangle 9"/>
          <p:cNvSpPr/>
          <p:nvPr/>
        </p:nvSpPr>
        <p:spPr>
          <a:xfrm>
            <a:off x="3552073" y="3244334"/>
            <a:ext cx="248786" cy="369332"/>
          </a:xfrm>
          <a:prstGeom prst="rect">
            <a:avLst/>
          </a:prstGeom>
        </p:spPr>
        <p:txBody>
          <a:bodyPr wrap="none">
            <a:spAutoFit/>
          </a:bodyPr>
          <a:lstStyle/>
          <a:p>
            <a:pPr marL="0" indent="0">
              <a:buNone/>
            </a:pPr>
            <a:r>
              <a:rPr lang="en-US" dirty="0"/>
              <a:t>.</a:t>
            </a:r>
          </a:p>
        </p:txBody>
      </p:sp>
      <p:sp>
        <p:nvSpPr>
          <p:cNvPr id="11" name="Rectangle 10"/>
          <p:cNvSpPr/>
          <p:nvPr/>
        </p:nvSpPr>
        <p:spPr>
          <a:xfrm>
            <a:off x="642910" y="1357298"/>
            <a:ext cx="7858179" cy="369332"/>
          </a:xfrm>
          <a:prstGeom prst="rect">
            <a:avLst/>
          </a:prstGeom>
        </p:spPr>
        <p:txBody>
          <a:bodyPr wrap="square">
            <a:spAutoFit/>
          </a:bodyPr>
          <a:lstStyle/>
          <a:p>
            <a:r>
              <a:rPr lang="en-US" dirty="0"/>
              <a:t>.</a:t>
            </a:r>
          </a:p>
        </p:txBody>
      </p:sp>
      <p:sp>
        <p:nvSpPr>
          <p:cNvPr id="12" name="Rectangle 11"/>
          <p:cNvSpPr/>
          <p:nvPr/>
        </p:nvSpPr>
        <p:spPr>
          <a:xfrm>
            <a:off x="571472" y="4643446"/>
            <a:ext cx="8286808" cy="1477328"/>
          </a:xfrm>
          <a:prstGeom prst="rect">
            <a:avLst/>
          </a:prstGeom>
        </p:spPr>
        <p:txBody>
          <a:bodyPr wrap="square">
            <a:spAutoFit/>
          </a:bodyPr>
          <a:lstStyle/>
          <a:p>
            <a:endParaRPr lang="en-US" dirty="0"/>
          </a:p>
          <a:p>
            <a:endParaRPr lang="en-US" dirty="0"/>
          </a:p>
          <a:p>
            <a:endParaRPr lang="en-US" dirty="0"/>
          </a:p>
          <a:p>
            <a:r>
              <a:rPr lang="en-US" dirty="0">
                <a:latin typeface="Times New Roman" panose="02020603050405020304" pitchFamily="18" charset="0"/>
                <a:cs typeface="Times New Roman" panose="02020603050405020304" pitchFamily="18" charset="0"/>
              </a:rPr>
              <a:t>This is the front page of our website which requires the details like location, check-in, check-out details etc.</a:t>
            </a:r>
          </a:p>
        </p:txBody>
      </p:sp>
      <p:sp>
        <p:nvSpPr>
          <p:cNvPr id="7" name="TextBox 6">
            <a:extLst>
              <a:ext uri="{FF2B5EF4-FFF2-40B4-BE49-F238E27FC236}">
                <a16:creationId xmlns:a16="http://schemas.microsoft.com/office/drawing/2014/main" id="{2EE1B992-E559-6E38-6A45-AE5D19540715}"/>
              </a:ext>
            </a:extLst>
          </p:cNvPr>
          <p:cNvSpPr txBox="1"/>
          <p:nvPr/>
        </p:nvSpPr>
        <p:spPr>
          <a:xfrm>
            <a:off x="179512" y="214006"/>
            <a:ext cx="1592902"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Visuals</a:t>
            </a:r>
            <a:endParaRPr lang="en-IN" sz="3200" dirty="0">
              <a:latin typeface="Times New Roman" panose="02020603050405020304" pitchFamily="18" charset="0"/>
              <a:cs typeface="Times New Roman" panose="02020603050405020304" pitchFamily="18" charset="0"/>
            </a:endParaRPr>
          </a:p>
        </p:txBody>
      </p:sp>
      <p:pic>
        <p:nvPicPr>
          <p:cNvPr id="13" name="Content Placeholder 12" descr="Screenshot (24).png"/>
          <p:cNvPicPr>
            <a:picLocks noGrp="1" noChangeAspect="1"/>
          </p:cNvPicPr>
          <p:nvPr>
            <p:ph idx="1"/>
          </p:nvPr>
        </p:nvPicPr>
        <p:blipFill>
          <a:blip r:embed="rId2"/>
          <a:stretch>
            <a:fillRect/>
          </a:stretch>
        </p:blipFill>
        <p:spPr>
          <a:xfrm>
            <a:off x="428596" y="1500174"/>
            <a:ext cx="8229600" cy="3865485"/>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Visuals</a:t>
            </a:r>
            <a:endParaRPr lang="en-US" dirty="0"/>
          </a:p>
        </p:txBody>
      </p:sp>
      <p:pic>
        <p:nvPicPr>
          <p:cNvPr id="4" name="Picture 3" descr="Screenshot (24).png"/>
          <p:cNvPicPr>
            <a:picLocks noChangeAspect="1"/>
          </p:cNvPicPr>
          <p:nvPr/>
        </p:nvPicPr>
        <p:blipFill>
          <a:blip r:embed="rId2"/>
          <a:stretch>
            <a:fillRect/>
          </a:stretch>
        </p:blipFill>
        <p:spPr>
          <a:xfrm>
            <a:off x="500034" y="2071678"/>
            <a:ext cx="4214842" cy="3429024"/>
          </a:xfrm>
          <a:prstGeom prst="rect">
            <a:avLst/>
          </a:prstGeom>
          <a:ln w="88900" cap="sq" cmpd="thickThin">
            <a:solidFill>
              <a:srgbClr val="000000"/>
            </a:solidFill>
            <a:prstDash val="solid"/>
            <a:miter lim="800000"/>
          </a:ln>
          <a:effectLst>
            <a:innerShdw blurRad="76200">
              <a:srgbClr val="000000"/>
            </a:innerShdw>
          </a:effectLst>
        </p:spPr>
      </p:pic>
      <p:pic>
        <p:nvPicPr>
          <p:cNvPr id="5" name="Picture 4" descr="Screenshot (25).png"/>
          <p:cNvPicPr>
            <a:picLocks noChangeAspect="1"/>
          </p:cNvPicPr>
          <p:nvPr/>
        </p:nvPicPr>
        <p:blipFill>
          <a:blip r:embed="rId3" cstate="print"/>
          <a:stretch>
            <a:fillRect/>
          </a:stretch>
        </p:blipFill>
        <p:spPr>
          <a:xfrm>
            <a:off x="5000628" y="2071678"/>
            <a:ext cx="3717448" cy="3429024"/>
          </a:xfrm>
          <a:prstGeom prst="rect">
            <a:avLst/>
          </a:prstGeom>
          <a:ln w="88900" cap="sq" cmpd="thickThin">
            <a:solidFill>
              <a:srgbClr val="000000"/>
            </a:solidFill>
            <a:prstDash val="solid"/>
            <a:miter lim="800000"/>
          </a:ln>
          <a:effectLst>
            <a:innerShdw blurRad="76200">
              <a:srgbClr val="000000"/>
            </a:innerShdw>
          </a:effectLst>
        </p:spPr>
      </p:pic>
      <p:sp>
        <p:nvSpPr>
          <p:cNvPr id="6" name="Chevron 5"/>
          <p:cNvSpPr/>
          <p:nvPr/>
        </p:nvSpPr>
        <p:spPr>
          <a:xfrm>
            <a:off x="3714744" y="3643314"/>
            <a:ext cx="428628" cy="64294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Chevron 6"/>
          <p:cNvSpPr/>
          <p:nvPr/>
        </p:nvSpPr>
        <p:spPr>
          <a:xfrm>
            <a:off x="4214810" y="3643314"/>
            <a:ext cx="428628" cy="64294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hevron 7"/>
          <p:cNvSpPr/>
          <p:nvPr/>
        </p:nvSpPr>
        <p:spPr>
          <a:xfrm>
            <a:off x="4714876" y="3643314"/>
            <a:ext cx="428628" cy="64294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313" name="Rectangle 1"/>
          <p:cNvSpPr>
            <a:spLocks noGrp="1" noChangeArrowheads="1"/>
          </p:cNvSpPr>
          <p:nvPr>
            <p:ph type="subTitle" idx="1"/>
          </p:nvPr>
        </p:nvSpPr>
        <p:spPr bwMode="auto">
          <a:xfrm>
            <a:off x="1071538" y="5929330"/>
            <a:ext cx="704814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algn="l" eaLnBrk="1" hangingPunct="1">
              <a:spcBef>
                <a:spcPct val="0"/>
              </a:spcBef>
            </a:pPr>
            <a:r>
              <a:rPr lang="en-US" sz="1200" b="1" dirty="0">
                <a:solidFill>
                  <a:srgbClr val="000000"/>
                </a:solidFill>
                <a:latin typeface="Calibri" pitchFamily="34" charset="0"/>
                <a:ea typeface="Calibri" pitchFamily="34" charset="0"/>
                <a:cs typeface="Times New Roman" pitchFamily="18" charset="0"/>
              </a:rPr>
              <a:t>Our website offers you </a:t>
            </a:r>
            <a:r>
              <a:rPr lang="en-US" sz="1200" b="1" dirty="0" err="1">
                <a:solidFill>
                  <a:srgbClr val="000000"/>
                </a:solidFill>
                <a:latin typeface="Calibri" pitchFamily="34" charset="0"/>
                <a:ea typeface="Calibri" pitchFamily="34" charset="0"/>
                <a:cs typeface="Times New Roman" pitchFamily="18" charset="0"/>
              </a:rPr>
              <a:t>homestay</a:t>
            </a:r>
            <a:r>
              <a:rPr lang="en-US" sz="1200" b="1" dirty="0">
                <a:solidFill>
                  <a:srgbClr val="000000"/>
                </a:solidFill>
                <a:latin typeface="Calibri" pitchFamily="34" charset="0"/>
                <a:ea typeface="Calibri" pitchFamily="34" charset="0"/>
                <a:cs typeface="Times New Roman" pitchFamily="18" charset="0"/>
              </a:rPr>
              <a:t> based on your number of stays. Calendar visuals and add ease and charm.</a:t>
            </a:r>
            <a:r>
              <a:rPr kumimoji="0" lang="en-US" sz="1200" b="1" i="0" u="none" strike="noStrike" cap="none" normalizeH="0" baseline="0" dirty="0">
                <a:ln>
                  <a:noFill/>
                </a:ln>
                <a:solidFill>
                  <a:srgbClr val="000000"/>
                </a:solidFill>
                <a:effectLst/>
                <a:latin typeface="Calibri" pitchFamily="34" charset="0"/>
                <a:ea typeface="Calibri" pitchFamily="34" charset="0"/>
                <a:cs typeface="Times New Roman" pitchFamily="18" charset="0"/>
              </a:rPr>
              <a:t> </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BC984-7DD9-1104-9A1B-F7BB00BD0447}"/>
              </a:ext>
            </a:extLst>
          </p:cNvPr>
          <p:cNvSpPr>
            <a:spLocks noGrp="1"/>
          </p:cNvSpPr>
          <p:nvPr>
            <p:ph type="title"/>
          </p:nvPr>
        </p:nvSpPr>
        <p:spPr/>
        <p:txBody>
          <a:bodyPr/>
          <a:lstStyle/>
          <a:p>
            <a:pPr algn="l"/>
            <a:r>
              <a:rPr lang="en-US" dirty="0"/>
              <a:t>Visuals</a:t>
            </a:r>
            <a:endParaRPr lang="en-IN" dirty="0"/>
          </a:p>
        </p:txBody>
      </p:sp>
      <p:sp>
        <p:nvSpPr>
          <p:cNvPr id="5" name="Slide Number Placeholder 4">
            <a:extLst>
              <a:ext uri="{FF2B5EF4-FFF2-40B4-BE49-F238E27FC236}">
                <a16:creationId xmlns:a16="http://schemas.microsoft.com/office/drawing/2014/main" id="{A3567621-6698-E50C-4687-39D2B13AC881}"/>
              </a:ext>
            </a:extLst>
          </p:cNvPr>
          <p:cNvSpPr>
            <a:spLocks noGrp="1"/>
          </p:cNvSpPr>
          <p:nvPr>
            <p:ph type="sldNum" sz="quarter" idx="12"/>
          </p:nvPr>
        </p:nvSpPr>
        <p:spPr/>
        <p:txBody>
          <a:bodyPr/>
          <a:lstStyle/>
          <a:p>
            <a:fld id="{8BD8F058-9003-4658-AA47-7D4800AF7EA2}" type="slidenum">
              <a:rPr lang="en-US" smtClean="0"/>
              <a:pPr/>
              <a:t>5</a:t>
            </a:fld>
            <a:endParaRPr lang="en-US"/>
          </a:p>
        </p:txBody>
      </p:sp>
      <p:sp>
        <p:nvSpPr>
          <p:cNvPr id="8" name="Arrow: Left 7">
            <a:extLst>
              <a:ext uri="{FF2B5EF4-FFF2-40B4-BE49-F238E27FC236}">
                <a16:creationId xmlns:a16="http://schemas.microsoft.com/office/drawing/2014/main" id="{708E7F1B-1786-AB3D-072F-6A16AD823A96}"/>
              </a:ext>
            </a:extLst>
          </p:cNvPr>
          <p:cNvSpPr/>
          <p:nvPr/>
        </p:nvSpPr>
        <p:spPr>
          <a:xfrm rot="5400000">
            <a:off x="1639622" y="3146668"/>
            <a:ext cx="1368152" cy="504056"/>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5EDC9BC9-2556-8133-F9B3-EF02A67B74FC}"/>
              </a:ext>
            </a:extLst>
          </p:cNvPr>
          <p:cNvSpPr txBox="1"/>
          <p:nvPr/>
        </p:nvSpPr>
        <p:spPr>
          <a:xfrm>
            <a:off x="1571604" y="5857892"/>
            <a:ext cx="5718354"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Cards rendering the fetched results in a clean, easily interpretable form.</a:t>
            </a:r>
            <a:endParaRPr lang="en-IN" dirty="0">
              <a:latin typeface="Times New Roman" panose="02020603050405020304" pitchFamily="18" charset="0"/>
              <a:cs typeface="Times New Roman" panose="02020603050405020304" pitchFamily="18" charset="0"/>
            </a:endParaRPr>
          </a:p>
        </p:txBody>
      </p:sp>
      <p:pic>
        <p:nvPicPr>
          <p:cNvPr id="14" name="Content Placeholder 13" descr="Screenshot (27).png"/>
          <p:cNvPicPr>
            <a:picLocks noGrp="1" noChangeAspect="1"/>
          </p:cNvPicPr>
          <p:nvPr>
            <p:ph idx="1"/>
          </p:nvPr>
        </p:nvPicPr>
        <p:blipFill>
          <a:blip r:embed="rId2"/>
          <a:stretch>
            <a:fillRect/>
          </a:stretch>
        </p:blipFill>
        <p:spPr>
          <a:xfrm>
            <a:off x="357158" y="1214422"/>
            <a:ext cx="8229600" cy="3930090"/>
          </a:xfrm>
          <a:prstGeom prst="rect">
            <a:avLst/>
          </a:prstGeom>
          <a:ln w="88900" cap="sq" cmpd="thickThin">
            <a:solidFill>
              <a:srgbClr val="000000"/>
            </a:solidFill>
            <a:prstDash val="solid"/>
            <a:miter lim="800000"/>
          </a:ln>
          <a:effectLst>
            <a:innerShdw blurRad="76200">
              <a:srgbClr val="000000"/>
            </a:innerShdw>
          </a:effectLst>
        </p:spPr>
      </p:pic>
      <p:sp>
        <p:nvSpPr>
          <p:cNvPr id="9" name="Arrow: Left 8">
            <a:extLst>
              <a:ext uri="{FF2B5EF4-FFF2-40B4-BE49-F238E27FC236}">
                <a16:creationId xmlns:a16="http://schemas.microsoft.com/office/drawing/2014/main" id="{8C2AE888-6942-EEDE-7D88-E9D9BD9EFE7E}"/>
              </a:ext>
            </a:extLst>
          </p:cNvPr>
          <p:cNvSpPr/>
          <p:nvPr/>
        </p:nvSpPr>
        <p:spPr>
          <a:xfrm rot="5400000">
            <a:off x="996680" y="4861180"/>
            <a:ext cx="1368152" cy="504056"/>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Left 9">
            <a:extLst>
              <a:ext uri="{FF2B5EF4-FFF2-40B4-BE49-F238E27FC236}">
                <a16:creationId xmlns:a16="http://schemas.microsoft.com/office/drawing/2014/main" id="{97D54E0D-142A-5C20-0639-3B768353F194}"/>
              </a:ext>
            </a:extLst>
          </p:cNvPr>
          <p:cNvSpPr/>
          <p:nvPr/>
        </p:nvSpPr>
        <p:spPr>
          <a:xfrm rot="5400000">
            <a:off x="2782630" y="4861180"/>
            <a:ext cx="1368152" cy="504056"/>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Left 10">
            <a:extLst>
              <a:ext uri="{FF2B5EF4-FFF2-40B4-BE49-F238E27FC236}">
                <a16:creationId xmlns:a16="http://schemas.microsoft.com/office/drawing/2014/main" id="{17BFAB85-9F6C-3404-AD53-8AC65AD8969C}"/>
              </a:ext>
            </a:extLst>
          </p:cNvPr>
          <p:cNvSpPr/>
          <p:nvPr/>
        </p:nvSpPr>
        <p:spPr>
          <a:xfrm rot="5400000">
            <a:off x="4854332" y="4861180"/>
            <a:ext cx="1368152" cy="504056"/>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Left 10">
            <a:extLst>
              <a:ext uri="{FF2B5EF4-FFF2-40B4-BE49-F238E27FC236}">
                <a16:creationId xmlns:a16="http://schemas.microsoft.com/office/drawing/2014/main" id="{17BFAB85-9F6C-3404-AD53-8AC65AD8969C}"/>
              </a:ext>
            </a:extLst>
          </p:cNvPr>
          <p:cNvSpPr/>
          <p:nvPr/>
        </p:nvSpPr>
        <p:spPr>
          <a:xfrm rot="5400000">
            <a:off x="6711720" y="4861180"/>
            <a:ext cx="1368152" cy="504056"/>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94581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Visuals</a:t>
            </a:r>
            <a:endParaRPr lang="en-US" dirty="0"/>
          </a:p>
        </p:txBody>
      </p:sp>
      <p:pic>
        <p:nvPicPr>
          <p:cNvPr id="4" name="Picture 3" descr="Screenshot (28).png"/>
          <p:cNvPicPr>
            <a:picLocks noChangeAspect="1"/>
          </p:cNvPicPr>
          <p:nvPr/>
        </p:nvPicPr>
        <p:blipFill>
          <a:blip r:embed="rId2"/>
          <a:stretch>
            <a:fillRect/>
          </a:stretch>
        </p:blipFill>
        <p:spPr>
          <a:xfrm>
            <a:off x="357158" y="1500174"/>
            <a:ext cx="5786478" cy="3975463"/>
          </a:xfrm>
          <a:prstGeom prst="rect">
            <a:avLst/>
          </a:prstGeom>
          <a:ln w="88900" cap="sq" cmpd="thickThin">
            <a:solidFill>
              <a:srgbClr val="000000"/>
            </a:solidFill>
            <a:prstDash val="solid"/>
            <a:miter lim="800000"/>
          </a:ln>
          <a:effectLst>
            <a:innerShdw blurRad="76200">
              <a:srgbClr val="000000"/>
            </a:innerShdw>
          </a:effectLst>
        </p:spPr>
      </p:pic>
      <p:pic>
        <p:nvPicPr>
          <p:cNvPr id="8" name="Picture 7" descr="Screenshot (30).png"/>
          <p:cNvPicPr>
            <a:picLocks noChangeAspect="1"/>
          </p:cNvPicPr>
          <p:nvPr/>
        </p:nvPicPr>
        <p:blipFill>
          <a:blip r:embed="rId3"/>
          <a:stretch>
            <a:fillRect/>
          </a:stretch>
        </p:blipFill>
        <p:spPr>
          <a:xfrm>
            <a:off x="6405304" y="2143116"/>
            <a:ext cx="2738696" cy="4010585"/>
          </a:xfrm>
          <a:prstGeom prst="rect">
            <a:avLst/>
          </a:prstGeom>
        </p:spPr>
      </p:pic>
      <p:sp>
        <p:nvSpPr>
          <p:cNvPr id="19" name="Curved Up Arrow 18"/>
          <p:cNvSpPr/>
          <p:nvPr/>
        </p:nvSpPr>
        <p:spPr>
          <a:xfrm>
            <a:off x="3643306" y="4500570"/>
            <a:ext cx="3214710" cy="107157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26" name="Rectangle 2"/>
          <p:cNvSpPr>
            <a:spLocks noGrp="1" noChangeArrowheads="1"/>
          </p:cNvSpPr>
          <p:nvPr>
            <p:ph type="subTitle" idx="1"/>
          </p:nvPr>
        </p:nvSpPr>
        <p:spPr bwMode="auto">
          <a:xfrm>
            <a:off x="2143108" y="5929330"/>
            <a:ext cx="5214974" cy="55399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l" eaLnBrk="1" hangingPunct="1">
              <a:spcBef>
                <a:spcPct val="0"/>
              </a:spcBef>
            </a:pPr>
            <a:r>
              <a:rPr kumimoji="0" lang="en-US" sz="1200" b="1" i="0" u="none" strike="noStrike" cap="none" normalizeH="0" baseline="0" dirty="0">
                <a:ln>
                  <a:noFill/>
                </a:ln>
                <a:solidFill>
                  <a:srgbClr val="000000"/>
                </a:solidFill>
                <a:effectLst/>
                <a:latin typeface="Calibri" pitchFamily="34" charset="0"/>
                <a:ea typeface="Calibri" pitchFamily="34" charset="0"/>
                <a:cs typeface="Times New Roman" pitchFamily="18" charset="0"/>
              </a:rPr>
              <a:t>Cards rendering the fetched result in clean</a:t>
            </a:r>
            <a:r>
              <a:rPr kumimoji="0" lang="en-US" sz="1200" b="1" i="0" u="none" strike="noStrike" cap="none" normalizeH="0" dirty="0">
                <a:ln>
                  <a:noFill/>
                </a:ln>
                <a:solidFill>
                  <a:srgbClr val="000000"/>
                </a:solidFill>
                <a:effectLst/>
                <a:latin typeface="Calibri" pitchFamily="34" charset="0"/>
                <a:ea typeface="Calibri" pitchFamily="34" charset="0"/>
                <a:cs typeface="Times New Roman" pitchFamily="18" charset="0"/>
              </a:rPr>
              <a:t> easily interpretable form.</a:t>
            </a:r>
            <a:endParaRPr lang="en-US" sz="1800" b="1" dirty="0"/>
          </a:p>
          <a:p>
            <a:pPr algn="l" eaLnBrk="1" hangingPunct="1">
              <a:spcBef>
                <a:spcPct val="0"/>
              </a:spcBef>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6342781"/>
            <a:ext cx="2133600" cy="365125"/>
          </a:xfrm>
        </p:spPr>
        <p:txBody>
          <a:bodyPr/>
          <a:lstStyle/>
          <a:p>
            <a:fld id="{8BD8F058-9003-4658-AA47-7D4800AF7EA2}" type="slidenum">
              <a:rPr lang="en-US" smtClean="0"/>
              <a:pPr/>
              <a:t>7</a:t>
            </a:fld>
            <a:endParaRPr lang="en-US"/>
          </a:p>
        </p:txBody>
      </p:sp>
      <p:sp>
        <p:nvSpPr>
          <p:cNvPr id="5" name="Content Placeholder 4"/>
          <p:cNvSpPr>
            <a:spLocks noGrp="1"/>
          </p:cNvSpPr>
          <p:nvPr>
            <p:ph idx="1"/>
          </p:nvPr>
        </p:nvSpPr>
        <p:spPr>
          <a:xfrm>
            <a:off x="467360" y="1197083"/>
            <a:ext cx="8229600" cy="4686911"/>
          </a:xfrm>
        </p:spPr>
        <p:txBody>
          <a:bodyPr/>
          <a:lstStyle/>
          <a:p>
            <a:pPr>
              <a:buAutoNum type="arabicParenR"/>
            </a:pPr>
            <a:r>
              <a:rPr lang="en-US" altLang="en-US" sz="1800" b="0" i="0" dirty="0">
                <a:effectLst/>
              </a:rPr>
              <a:t>Search and Discovery: Guests can search for accommodations based on location, dates, price range, amenities, and other filters to find the perfect place to stay.</a:t>
            </a:r>
          </a:p>
          <a:p>
            <a:pPr marL="0" indent="0">
              <a:buNone/>
            </a:pPr>
            <a:endParaRPr lang="en-IN" altLang="en-US" sz="1800" b="0" i="0" dirty="0">
              <a:effectLst/>
            </a:endParaRPr>
          </a:p>
          <a:p>
            <a:pPr marL="0" indent="0">
              <a:buNone/>
            </a:pPr>
            <a:r>
              <a:rPr lang="en-IN" altLang="en-US" sz="1800" b="0" i="0" dirty="0">
                <a:effectLst/>
              </a:rPr>
              <a:t>2) </a:t>
            </a:r>
            <a:r>
              <a:rPr lang="en-US" altLang="en-US" sz="1800" b="0" i="0" dirty="0">
                <a:effectLst/>
              </a:rPr>
              <a:t>Reviews and Ratings: </a:t>
            </a:r>
            <a:r>
              <a:rPr lang="en-US" altLang="en-US" sz="1800" dirty="0"/>
              <a:t>G</a:t>
            </a:r>
            <a:r>
              <a:rPr lang="en-US" altLang="en-US" sz="1800" b="0" i="0" dirty="0">
                <a:effectLst/>
              </a:rPr>
              <a:t>uests can leave reviews and ratings after each stay, which helps build trust within the </a:t>
            </a:r>
            <a:r>
              <a:rPr lang="en-US" altLang="en-US" sz="1800" b="0" i="0" dirty="0" err="1">
                <a:effectLst/>
              </a:rPr>
              <a:t>WellStay</a:t>
            </a:r>
            <a:r>
              <a:rPr lang="en-US" altLang="en-US" sz="1800" b="0" i="0" dirty="0">
                <a:effectLst/>
              </a:rPr>
              <a:t> community and ensures quality experiences.</a:t>
            </a:r>
          </a:p>
          <a:p>
            <a:pPr marL="0" indent="0">
              <a:buNone/>
            </a:pPr>
            <a:endParaRPr lang="en-IN" altLang="en-US" sz="1800" b="0" i="0" dirty="0">
              <a:effectLst/>
            </a:endParaRPr>
          </a:p>
          <a:p>
            <a:pPr marL="0" indent="0">
              <a:buNone/>
            </a:pPr>
            <a:r>
              <a:rPr lang="en-IN" altLang="en-US" sz="1800" b="0" i="0" dirty="0">
                <a:effectLst/>
              </a:rPr>
              <a:t>3) </a:t>
            </a:r>
            <a:r>
              <a:rPr lang="en-US" altLang="en-US" sz="1800" b="0" i="0" dirty="0">
                <a:effectLst/>
              </a:rPr>
              <a:t>Providing comprehensive information such as the quantity of bedrooms, bathrooms, kitchen facilities, and other pertinent details.</a:t>
            </a:r>
          </a:p>
          <a:p>
            <a:pPr marL="0" indent="0">
              <a:buNone/>
            </a:pPr>
            <a:r>
              <a:rPr lang="en-IN" altLang="en-US" sz="1800" b="0" i="0" dirty="0">
                <a:effectLst/>
              </a:rPr>
              <a:t> </a:t>
            </a:r>
          </a:p>
          <a:p>
            <a:pPr marL="0" indent="0">
              <a:buNone/>
            </a:pPr>
            <a:r>
              <a:rPr lang="en-IN" altLang="en-US" sz="1800" b="0" i="0" dirty="0">
                <a:effectLst/>
              </a:rPr>
              <a:t>4) </a:t>
            </a:r>
            <a:r>
              <a:rPr lang="en-US" altLang="en-US" sz="1800" b="0" i="0" dirty="0">
                <a:effectLst/>
              </a:rPr>
              <a:t>Guests can utilize the feature for specifying their arrival and departure dates.</a:t>
            </a:r>
          </a:p>
          <a:p>
            <a:pPr marL="0" indent="0">
              <a:buNone/>
            </a:pPr>
            <a:endParaRPr lang="en-US" altLang="en-US" sz="1800" b="0" i="0" dirty="0">
              <a:effectLst/>
            </a:endParaRPr>
          </a:p>
          <a:p>
            <a:pPr marL="0" indent="0">
              <a:buNone/>
            </a:pPr>
            <a:r>
              <a:rPr lang="en-IN" altLang="en-US" sz="1800" b="0" i="0" dirty="0">
                <a:effectLst/>
              </a:rPr>
              <a:t>5) </a:t>
            </a:r>
            <a:r>
              <a:rPr lang="en-US" altLang="en-US" sz="1800" b="0" i="0" dirty="0">
                <a:effectLst/>
              </a:rPr>
              <a:t>Displaying all the particulars regarding expenses.</a:t>
            </a:r>
            <a:r>
              <a:rPr lang="en-IN" altLang="en-US" sz="1800" b="0" i="0" dirty="0">
                <a:effectLst/>
              </a:rPr>
              <a:t>.</a:t>
            </a:r>
          </a:p>
        </p:txBody>
      </p:sp>
      <p:sp>
        <p:nvSpPr>
          <p:cNvPr id="3" name="TextBox 2"/>
          <p:cNvSpPr txBox="1"/>
          <p:nvPr/>
        </p:nvSpPr>
        <p:spPr>
          <a:xfrm>
            <a:off x="179512" y="180897"/>
            <a:ext cx="1970405" cy="583565"/>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Features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TotalTime>
  <Words>290</Words>
  <Application>Microsoft Office PowerPoint</Application>
  <PresentationFormat>On-screen Show (4:3)</PresentationFormat>
  <Paragraphs>45</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Times New Roman</vt:lpstr>
      <vt:lpstr>Office Theme</vt:lpstr>
      <vt:lpstr>PowerPoint Presentation</vt:lpstr>
      <vt:lpstr>Introduction</vt:lpstr>
      <vt:lpstr>PowerPoint Presentation</vt:lpstr>
      <vt:lpstr>Visuals</vt:lpstr>
      <vt:lpstr>Visuals</vt:lpstr>
      <vt:lpstr>Visuals</vt:lpstr>
      <vt:lpstr>PowerPoint Presentation</vt:lpstr>
    </vt:vector>
  </TitlesOfParts>
  <Company>CCC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Dr. Vandana Mohindru Sood</dc:creator>
  <cp:lastModifiedBy>Devanshi Dadwal</cp:lastModifiedBy>
  <cp:revision>1703</cp:revision>
  <dcterms:created xsi:type="dcterms:W3CDTF">2010-04-09T07:36:00Z</dcterms:created>
  <dcterms:modified xsi:type="dcterms:W3CDTF">2024-05-20T12:28:07Z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745C1912D307459888DA28D607A60313_12</vt:lpwstr>
  </property>
  <property fmtid="{D5CDD505-2E9C-101B-9397-08002B2CF9AE}" pid="3" name="KSOProductBuildVer">
    <vt:lpwstr>1033-12.2.0.16731</vt:lpwstr>
  </property>
</Properties>
</file>